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284" r:id="rId6"/>
    <p:sldId id="257" r:id="rId7"/>
    <p:sldId id="258" r:id="rId8"/>
    <p:sldId id="261" r:id="rId9"/>
    <p:sldId id="259" r:id="rId10"/>
    <p:sldId id="260" r:id="rId11"/>
    <p:sldId id="281" r:id="rId12"/>
    <p:sldId id="263" r:id="rId13"/>
    <p:sldId id="264" r:id="rId14"/>
    <p:sldId id="268" r:id="rId15"/>
    <p:sldId id="266" r:id="rId16"/>
    <p:sldId id="267" r:id="rId17"/>
    <p:sldId id="265" r:id="rId18"/>
    <p:sldId id="269" r:id="rId19"/>
    <p:sldId id="270" r:id="rId20"/>
    <p:sldId id="273" r:id="rId21"/>
    <p:sldId id="271" r:id="rId22"/>
    <p:sldId id="272" r:id="rId23"/>
    <p:sldId id="276" r:id="rId24"/>
    <p:sldId id="274" r:id="rId25"/>
    <p:sldId id="275" r:id="rId26"/>
    <p:sldId id="283" r:id="rId27"/>
    <p:sldId id="277" r:id="rId28"/>
    <p:sldId id="278" r:id="rId29"/>
    <p:sldId id="282" r:id="rId30"/>
    <p:sldId id="279" r:id="rId31"/>
    <p:sldId id="285" r:id="rId32"/>
    <p:sldId id="280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6" d="100"/>
          <a:sy n="66" d="100"/>
        </p:scale>
        <p:origin x="-48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16625"/>
            <a:ext cx="97536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66530"/>
            <a:ext cx="97536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31201" y="1826709"/>
            <a:ext cx="1989999" cy="4484454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365" y="1826709"/>
            <a:ext cx="6988635" cy="4484454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017572"/>
            <a:ext cx="97536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865098"/>
            <a:ext cx="97536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19200" y="2743200"/>
            <a:ext cx="4754880" cy="3593592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2304" y="2743201"/>
            <a:ext cx="4754880" cy="3595687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8464" y="2743200"/>
            <a:ext cx="4486656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3526" y="2743200"/>
            <a:ext cx="4482749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9200" y="3383280"/>
            <a:ext cx="4754880" cy="2953512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42303" y="3383280"/>
            <a:ext cx="4754880" cy="2953512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5363"/>
            <a:ext cx="3934581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336" y="1826709"/>
            <a:ext cx="5610464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61096"/>
            <a:ext cx="3934581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3938016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88000" y="2286000"/>
            <a:ext cx="53848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59936"/>
            <a:ext cx="3938016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08252" y="1312267"/>
            <a:ext cx="9753600" cy="2595025"/>
          </a:xfrm>
        </p:spPr>
        <p:txBody>
          <a:bodyPr>
            <a:normAutofit/>
          </a:bodyPr>
          <a:lstStyle/>
          <a:p>
            <a:r>
              <a:rPr lang="nl-NL" sz="9600" dirty="0" smtClean="0"/>
              <a:t>Tafel-joggen!</a:t>
            </a:r>
            <a:endParaRPr lang="nl-NL" sz="9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76232" y="3995018"/>
            <a:ext cx="9753600" cy="1144632"/>
          </a:xfrm>
        </p:spPr>
        <p:txBody>
          <a:bodyPr>
            <a:normAutofit/>
          </a:bodyPr>
          <a:lstStyle/>
          <a:p>
            <a:r>
              <a:rPr lang="nl-NL" sz="2800" dirty="0" smtClean="0"/>
              <a:t>Bewegend de tafel van 2 leren</a:t>
            </a: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8966438" y="6317407"/>
            <a:ext cx="306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www.eliseinonderwijsland.nl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10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xmlns:p14="http://schemas.microsoft.com/office/powerpoint/2010/main" spd="slow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6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2005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lossySkinnyDuckbillcat-sm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029"/>
            <a:ext cx="12192000" cy="88895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6240" y="1"/>
            <a:ext cx="9753600" cy="764520"/>
          </a:xfrm>
        </p:spPr>
        <p:txBody>
          <a:bodyPr/>
          <a:lstStyle/>
          <a:p>
            <a:pPr algn="ctr"/>
            <a:r>
              <a:rPr lang="nl-NL" dirty="0" smtClean="0"/>
              <a:t>Push ups!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32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7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7006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8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6659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en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501"/>
            <a:ext cx="12192000" cy="8103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1"/>
            <a:ext cx="9753600" cy="744512"/>
          </a:xfrm>
        </p:spPr>
        <p:txBody>
          <a:bodyPr/>
          <a:lstStyle/>
          <a:p>
            <a:pPr algn="ctr"/>
            <a:r>
              <a:rPr lang="nl-NL" dirty="0" smtClean="0"/>
              <a:t>Springen!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274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9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9138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10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9925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bowlen-gifs-2LBxo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71" y="-544256"/>
            <a:ext cx="12479271" cy="80126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7170" y="-158743"/>
            <a:ext cx="9753600" cy="831502"/>
          </a:xfrm>
        </p:spPr>
        <p:txBody>
          <a:bodyPr/>
          <a:lstStyle/>
          <a:p>
            <a:pPr algn="ctr"/>
            <a:r>
              <a:rPr lang="nl-NL" dirty="0" smtClean="0">
                <a:solidFill>
                  <a:srgbClr val="800000"/>
                </a:solidFill>
              </a:rPr>
              <a:t>Draai een rondje!</a:t>
            </a:r>
            <a:endParaRPr lang="nl-NL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3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9917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8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4875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picyVastAnkole-size_restri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"/>
    </mc:Choice>
    <mc:Fallback xmlns="">
      <p:transition xmlns:p14="http://schemas.microsoft.com/office/powerpoint/2010/main" spd="slow" advTm="34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-148524"/>
            <a:ext cx="9753600" cy="919553"/>
          </a:xfrm>
        </p:spPr>
        <p:txBody>
          <a:bodyPr/>
          <a:lstStyle/>
          <a:p>
            <a:pPr algn="ctr"/>
            <a:r>
              <a:rPr lang="nl-NL" dirty="0" smtClean="0"/>
              <a:t> Dansen!</a:t>
            </a:r>
            <a:endParaRPr lang="nl-NL" dirty="0"/>
          </a:p>
        </p:txBody>
      </p:sp>
      <p:pic>
        <p:nvPicPr>
          <p:cNvPr id="5" name="Afbeelding 4" descr="1491285066_dancing potat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7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7871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/>
              <a:t>5</a:t>
            </a:r>
            <a:r>
              <a:rPr lang="nl-NL" sz="9600" dirty="0" smtClean="0"/>
              <a:t>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4705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ED-3.-Healthy-Ways-to-Approach-Your-Child’s-Weight-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8748"/>
            <a:ext cx="12192000" cy="84510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-148524"/>
            <a:ext cx="9753600" cy="919553"/>
          </a:xfrm>
        </p:spPr>
        <p:txBody>
          <a:bodyPr/>
          <a:lstStyle/>
          <a:p>
            <a:pPr algn="ctr"/>
            <a:r>
              <a:rPr lang="nl-NL" dirty="0" smtClean="0"/>
              <a:t> Rekken en strekken!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42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2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8778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10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7576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0083"/>
            <a:ext cx="12192001" cy="76477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-148524"/>
            <a:ext cx="9753600" cy="919553"/>
          </a:xfrm>
        </p:spPr>
        <p:txBody>
          <a:bodyPr/>
          <a:lstStyle/>
          <a:p>
            <a:pPr algn="ctr"/>
            <a:r>
              <a:rPr lang="nl-NL" dirty="0" smtClean="0"/>
              <a:t> Loop voorzichtig de brug over!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47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4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0934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/>
              <a:t>9</a:t>
            </a:r>
            <a:r>
              <a:rPr lang="nl-NL" sz="9600" dirty="0" smtClean="0"/>
              <a:t>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0259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1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8110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2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4875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01"/>
            <a:ext cx="12192000" cy="73776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4979" y="0"/>
            <a:ext cx="9753600" cy="733564"/>
          </a:xfrm>
        </p:spPr>
        <p:txBody>
          <a:bodyPr/>
          <a:lstStyle/>
          <a:p>
            <a:pPr algn="ctr"/>
            <a:r>
              <a:rPr lang="nl-NL" dirty="0" smtClean="0"/>
              <a:t>Jumping Jacks!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698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9600" dirty="0" smtClean="0"/>
              <a:t>3 </a:t>
            </a:r>
            <a:r>
              <a:rPr lang="nl-NL" sz="9600" dirty="0"/>
              <a:t>x 2</a:t>
            </a:r>
            <a:r>
              <a:rPr lang="nl-NL" sz="9600" dirty="0" smtClean="0"/>
              <a:t> </a:t>
            </a:r>
            <a:r>
              <a:rPr lang="nl-NL" sz="9600" dirty="0"/>
              <a:t>=</a:t>
            </a:r>
          </a:p>
          <a:p>
            <a:pPr mar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03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4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1474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umblr_os4ctxYoEx1uy1m10o1_5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6240" y="1"/>
            <a:ext cx="9753600" cy="764520"/>
          </a:xfrm>
        </p:spPr>
        <p:txBody>
          <a:bodyPr/>
          <a:lstStyle/>
          <a:p>
            <a:pPr algn="ctr"/>
            <a:r>
              <a:rPr lang="nl-NL" dirty="0" smtClean="0"/>
              <a:t>Versla het monster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67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5 x 2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0943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ef">
  <a:themeElements>
    <a:clrScheme name="Perspectief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e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6E6B440DADD40A6E2DB4FE8AC9230" ma:contentTypeVersion="16" ma:contentTypeDescription="Een nieuw document maken." ma:contentTypeScope="" ma:versionID="5a7f58be8f9b5c85031f591b440bdbc9">
  <xsd:schema xmlns:xsd="http://www.w3.org/2001/XMLSchema" xmlns:xs="http://www.w3.org/2001/XMLSchema" xmlns:p="http://schemas.microsoft.com/office/2006/metadata/properties" xmlns:ns2="5223b0c2-e1e6-4127-8a77-ab489e243a0b" xmlns:ns3="34dc4c69-9e62-464c-8026-e26f3b8defd6" xmlns:ns4="cfece9cf-7c91-4f42-8a76-fd04a482b616" targetNamespace="http://schemas.microsoft.com/office/2006/metadata/properties" ma:root="true" ma:fieldsID="c8ddbb0a93d43719aadeb0d5bef09a75" ns2:_="" ns3:_="" ns4:_="">
    <xsd:import namespace="5223b0c2-e1e6-4127-8a77-ab489e243a0b"/>
    <xsd:import namespace="34dc4c69-9e62-464c-8026-e26f3b8defd6"/>
    <xsd:import namespace="cfece9cf-7c91-4f42-8a76-fd04a482b6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3b0c2-e1e6-4127-8a77-ab489e243a0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c4c69-9e62-464c-8026-e26f3b8defd6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ce9cf-7c91-4f42-8a76-fd04a482b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8278C4-0A69-4420-901F-D0C6C9995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3b0c2-e1e6-4127-8a77-ab489e243a0b"/>
    <ds:schemaRef ds:uri="34dc4c69-9e62-464c-8026-e26f3b8defd6"/>
    <ds:schemaRef ds:uri="cfece9cf-7c91-4f42-8a76-fd04a482b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951B7A-FBA3-40A3-A083-15ADED44BD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DA75C1-6192-4EB5-BB3F-89F167F928D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Perspectief.thmx</Template>
  <TotalTime>185</TotalTime>
  <Words>113</Words>
  <Application>Microsoft Macintosh PowerPoint</Application>
  <PresentationFormat>Aangepast</PresentationFormat>
  <Paragraphs>29</Paragraphs>
  <Slides>29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Perspectief</vt:lpstr>
      <vt:lpstr>Tafel-joggen!</vt:lpstr>
      <vt:lpstr>PowerPoint-presentatie</vt:lpstr>
      <vt:lpstr>PowerPoint-presentatie</vt:lpstr>
      <vt:lpstr>PowerPoint-presentatie</vt:lpstr>
      <vt:lpstr>Jumping Jacks!</vt:lpstr>
      <vt:lpstr>PowerPoint-presentatie</vt:lpstr>
      <vt:lpstr>PowerPoint-presentatie</vt:lpstr>
      <vt:lpstr>Versla het monster</vt:lpstr>
      <vt:lpstr>PowerPoint-presentatie</vt:lpstr>
      <vt:lpstr>PowerPoint-presentatie</vt:lpstr>
      <vt:lpstr>Push ups!</vt:lpstr>
      <vt:lpstr>PowerPoint-presentatie</vt:lpstr>
      <vt:lpstr>PowerPoint-presentatie</vt:lpstr>
      <vt:lpstr>Springen!</vt:lpstr>
      <vt:lpstr>PowerPoint-presentatie</vt:lpstr>
      <vt:lpstr>PowerPoint-presentatie</vt:lpstr>
      <vt:lpstr>Draai een rondje!</vt:lpstr>
      <vt:lpstr>PowerPoint-presentatie</vt:lpstr>
      <vt:lpstr>PowerPoint-presentatie</vt:lpstr>
      <vt:lpstr> Dansen!</vt:lpstr>
      <vt:lpstr>PowerPoint-presentatie</vt:lpstr>
      <vt:lpstr>PowerPoint-presentatie</vt:lpstr>
      <vt:lpstr> Rekken en strekken!</vt:lpstr>
      <vt:lpstr>PowerPoint-presentatie</vt:lpstr>
      <vt:lpstr>PowerPoint-presentatie</vt:lpstr>
      <vt:lpstr> Loop voorzichtig de brug over!</vt:lpstr>
      <vt:lpstr>PowerPoint-presentatie</vt:lpstr>
      <vt:lpstr>PowerPoint-presentatie</vt:lpstr>
      <vt:lpstr>PowerPoint-presentatie</vt:lpstr>
    </vt:vector>
  </TitlesOfParts>
  <Company>Deklas.nu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Tafels en bewegen</dc:title>
  <dc:creator>Anouk Gerritsen</dc:creator>
  <cp:lastModifiedBy>Elise klein Baltink</cp:lastModifiedBy>
  <cp:revision>15</cp:revision>
  <dcterms:created xsi:type="dcterms:W3CDTF">2016-09-22T07:47:09Z</dcterms:created>
  <dcterms:modified xsi:type="dcterms:W3CDTF">2019-08-06T07:25:40Z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0x010100F536E6B440DADD40A6E2DB4FE8AC9230</vt:lpwstr>
  </property>
</Properties>
</file>